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018"/>
  </p:normalViewPr>
  <p:slideViewPr>
    <p:cSldViewPr snapToGrid="0" snapToObjects="1">
      <p:cViewPr varScale="1">
        <p:scale>
          <a:sx n="117" d="100"/>
          <a:sy n="117" d="100"/>
        </p:scale>
        <p:origin x="3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297D-0F62-CF41-86ED-90013DE666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6854A9-59A0-B74E-90D0-0B99C3B0CA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6C5EC4-4BAC-AA4C-A4A7-122421D2A731}"/>
              </a:ext>
            </a:extLst>
          </p:cNvPr>
          <p:cNvSpPr>
            <a:spLocks noGrp="1"/>
          </p:cNvSpPr>
          <p:nvPr>
            <p:ph type="dt" sz="half" idx="10"/>
          </p:nvPr>
        </p:nvSpPr>
        <p:spPr/>
        <p:txBody>
          <a:bodyPr/>
          <a:lstStyle/>
          <a:p>
            <a:fld id="{5BD67D3C-1BFE-6F48-B401-8A883D817635}" type="datetimeFigureOut">
              <a:rPr lang="en-US" smtClean="0"/>
              <a:t>6/30/23</a:t>
            </a:fld>
            <a:endParaRPr lang="en-US"/>
          </a:p>
        </p:txBody>
      </p:sp>
      <p:sp>
        <p:nvSpPr>
          <p:cNvPr id="5" name="Footer Placeholder 4">
            <a:extLst>
              <a:ext uri="{FF2B5EF4-FFF2-40B4-BE49-F238E27FC236}">
                <a16:creationId xmlns:a16="http://schemas.microsoft.com/office/drawing/2014/main" id="{DDF0AF40-A367-EC4B-BC79-4785A337A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75DE3-7CBF-1943-89E2-502DBCF093BE}"/>
              </a:ext>
            </a:extLst>
          </p:cNvPr>
          <p:cNvSpPr>
            <a:spLocks noGrp="1"/>
          </p:cNvSpPr>
          <p:nvPr>
            <p:ph type="sldNum" sz="quarter" idx="12"/>
          </p:nvPr>
        </p:nvSpPr>
        <p:spPr/>
        <p:txBody>
          <a:bodyPr/>
          <a:lstStyle/>
          <a:p>
            <a:fld id="{CE216B02-1812-864E-B62D-30AE1B5D13A3}" type="slidenum">
              <a:rPr lang="en-US" smtClean="0"/>
              <a:t>‹#›</a:t>
            </a:fld>
            <a:endParaRPr lang="en-US"/>
          </a:p>
        </p:txBody>
      </p:sp>
    </p:spTree>
    <p:extLst>
      <p:ext uri="{BB962C8B-B14F-4D97-AF65-F5344CB8AC3E}">
        <p14:creationId xmlns:p14="http://schemas.microsoft.com/office/powerpoint/2010/main" val="224925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B716-394D-F445-9756-0E766B6B28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C16FF5-7966-DA4F-80D1-744E225569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E0C7E-C9AE-8E4B-A88D-A64124EB52DD}"/>
              </a:ext>
            </a:extLst>
          </p:cNvPr>
          <p:cNvSpPr>
            <a:spLocks noGrp="1"/>
          </p:cNvSpPr>
          <p:nvPr>
            <p:ph type="dt" sz="half" idx="10"/>
          </p:nvPr>
        </p:nvSpPr>
        <p:spPr/>
        <p:txBody>
          <a:bodyPr/>
          <a:lstStyle/>
          <a:p>
            <a:fld id="{5BD67D3C-1BFE-6F48-B401-8A883D817635}" type="datetimeFigureOut">
              <a:rPr lang="en-US" smtClean="0"/>
              <a:t>6/30/23</a:t>
            </a:fld>
            <a:endParaRPr lang="en-US"/>
          </a:p>
        </p:txBody>
      </p:sp>
      <p:sp>
        <p:nvSpPr>
          <p:cNvPr id="5" name="Footer Placeholder 4">
            <a:extLst>
              <a:ext uri="{FF2B5EF4-FFF2-40B4-BE49-F238E27FC236}">
                <a16:creationId xmlns:a16="http://schemas.microsoft.com/office/drawing/2014/main" id="{4CCA1186-8E07-1C49-96CF-27D56354F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21E1B-7596-AB49-BE3B-3E4C520A1817}"/>
              </a:ext>
            </a:extLst>
          </p:cNvPr>
          <p:cNvSpPr>
            <a:spLocks noGrp="1"/>
          </p:cNvSpPr>
          <p:nvPr>
            <p:ph type="sldNum" sz="quarter" idx="12"/>
          </p:nvPr>
        </p:nvSpPr>
        <p:spPr/>
        <p:txBody>
          <a:bodyPr/>
          <a:lstStyle/>
          <a:p>
            <a:fld id="{CE216B02-1812-864E-B62D-30AE1B5D13A3}" type="slidenum">
              <a:rPr lang="en-US" smtClean="0"/>
              <a:t>‹#›</a:t>
            </a:fld>
            <a:endParaRPr lang="en-US"/>
          </a:p>
        </p:txBody>
      </p:sp>
    </p:spTree>
    <p:extLst>
      <p:ext uri="{BB962C8B-B14F-4D97-AF65-F5344CB8AC3E}">
        <p14:creationId xmlns:p14="http://schemas.microsoft.com/office/powerpoint/2010/main" val="2676974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C00F2-3DC2-144D-B524-8243284C65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527B9B-5E3F-8249-842B-E7B0EC1D6D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9A9BF-F2FD-284D-AAAC-A7CAA97F5623}"/>
              </a:ext>
            </a:extLst>
          </p:cNvPr>
          <p:cNvSpPr>
            <a:spLocks noGrp="1"/>
          </p:cNvSpPr>
          <p:nvPr>
            <p:ph type="dt" sz="half" idx="10"/>
          </p:nvPr>
        </p:nvSpPr>
        <p:spPr/>
        <p:txBody>
          <a:bodyPr/>
          <a:lstStyle/>
          <a:p>
            <a:fld id="{5BD67D3C-1BFE-6F48-B401-8A883D817635}" type="datetimeFigureOut">
              <a:rPr lang="en-US" smtClean="0"/>
              <a:t>6/30/23</a:t>
            </a:fld>
            <a:endParaRPr lang="en-US"/>
          </a:p>
        </p:txBody>
      </p:sp>
      <p:sp>
        <p:nvSpPr>
          <p:cNvPr id="5" name="Footer Placeholder 4">
            <a:extLst>
              <a:ext uri="{FF2B5EF4-FFF2-40B4-BE49-F238E27FC236}">
                <a16:creationId xmlns:a16="http://schemas.microsoft.com/office/drawing/2014/main" id="{C0ADA38F-1FFF-924C-BB86-70EC20FEA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DF7CE-24DA-1F4A-A28C-D2A89FCBF7FB}"/>
              </a:ext>
            </a:extLst>
          </p:cNvPr>
          <p:cNvSpPr>
            <a:spLocks noGrp="1"/>
          </p:cNvSpPr>
          <p:nvPr>
            <p:ph type="sldNum" sz="quarter" idx="12"/>
          </p:nvPr>
        </p:nvSpPr>
        <p:spPr/>
        <p:txBody>
          <a:bodyPr/>
          <a:lstStyle/>
          <a:p>
            <a:fld id="{CE216B02-1812-864E-B62D-30AE1B5D13A3}" type="slidenum">
              <a:rPr lang="en-US" smtClean="0"/>
              <a:t>‹#›</a:t>
            </a:fld>
            <a:endParaRPr lang="en-US"/>
          </a:p>
        </p:txBody>
      </p:sp>
    </p:spTree>
    <p:extLst>
      <p:ext uri="{BB962C8B-B14F-4D97-AF65-F5344CB8AC3E}">
        <p14:creationId xmlns:p14="http://schemas.microsoft.com/office/powerpoint/2010/main" val="329667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3138-02FD-8B4F-BD72-92DB9AFC57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B6C61-7348-9F4F-A3DD-FD8D75AAE8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023E2-F690-1940-B6DA-993C17E97AC0}"/>
              </a:ext>
            </a:extLst>
          </p:cNvPr>
          <p:cNvSpPr>
            <a:spLocks noGrp="1"/>
          </p:cNvSpPr>
          <p:nvPr>
            <p:ph type="dt" sz="half" idx="10"/>
          </p:nvPr>
        </p:nvSpPr>
        <p:spPr/>
        <p:txBody>
          <a:bodyPr/>
          <a:lstStyle/>
          <a:p>
            <a:fld id="{5BD67D3C-1BFE-6F48-B401-8A883D817635}" type="datetimeFigureOut">
              <a:rPr lang="en-US" smtClean="0"/>
              <a:t>6/30/23</a:t>
            </a:fld>
            <a:endParaRPr lang="en-US"/>
          </a:p>
        </p:txBody>
      </p:sp>
      <p:sp>
        <p:nvSpPr>
          <p:cNvPr id="5" name="Footer Placeholder 4">
            <a:extLst>
              <a:ext uri="{FF2B5EF4-FFF2-40B4-BE49-F238E27FC236}">
                <a16:creationId xmlns:a16="http://schemas.microsoft.com/office/drawing/2014/main" id="{409BC749-8017-754A-B0B1-173E6E9B5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8D794-2D43-7245-82D3-785903AC67F7}"/>
              </a:ext>
            </a:extLst>
          </p:cNvPr>
          <p:cNvSpPr>
            <a:spLocks noGrp="1"/>
          </p:cNvSpPr>
          <p:nvPr>
            <p:ph type="sldNum" sz="quarter" idx="12"/>
          </p:nvPr>
        </p:nvSpPr>
        <p:spPr/>
        <p:txBody>
          <a:bodyPr/>
          <a:lstStyle/>
          <a:p>
            <a:fld id="{CE216B02-1812-864E-B62D-30AE1B5D13A3}" type="slidenum">
              <a:rPr lang="en-US" smtClean="0"/>
              <a:t>‹#›</a:t>
            </a:fld>
            <a:endParaRPr lang="en-US"/>
          </a:p>
        </p:txBody>
      </p:sp>
    </p:spTree>
    <p:extLst>
      <p:ext uri="{BB962C8B-B14F-4D97-AF65-F5344CB8AC3E}">
        <p14:creationId xmlns:p14="http://schemas.microsoft.com/office/powerpoint/2010/main" val="275696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F3907-5266-C543-BB23-B6766074B1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1680AC-2B46-6748-B512-8A1A64BC36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0E40D6-EF1B-E04C-8B01-FBAD49F8DA2B}"/>
              </a:ext>
            </a:extLst>
          </p:cNvPr>
          <p:cNvSpPr>
            <a:spLocks noGrp="1"/>
          </p:cNvSpPr>
          <p:nvPr>
            <p:ph type="dt" sz="half" idx="10"/>
          </p:nvPr>
        </p:nvSpPr>
        <p:spPr/>
        <p:txBody>
          <a:bodyPr/>
          <a:lstStyle/>
          <a:p>
            <a:fld id="{5BD67D3C-1BFE-6F48-B401-8A883D817635}" type="datetimeFigureOut">
              <a:rPr lang="en-US" smtClean="0"/>
              <a:t>6/30/23</a:t>
            </a:fld>
            <a:endParaRPr lang="en-US"/>
          </a:p>
        </p:txBody>
      </p:sp>
      <p:sp>
        <p:nvSpPr>
          <p:cNvPr id="5" name="Footer Placeholder 4">
            <a:extLst>
              <a:ext uri="{FF2B5EF4-FFF2-40B4-BE49-F238E27FC236}">
                <a16:creationId xmlns:a16="http://schemas.microsoft.com/office/drawing/2014/main" id="{0ED45507-5C95-0840-AD03-FA8EFAB7E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C8405-C126-084A-9D07-52290A678696}"/>
              </a:ext>
            </a:extLst>
          </p:cNvPr>
          <p:cNvSpPr>
            <a:spLocks noGrp="1"/>
          </p:cNvSpPr>
          <p:nvPr>
            <p:ph type="sldNum" sz="quarter" idx="12"/>
          </p:nvPr>
        </p:nvSpPr>
        <p:spPr/>
        <p:txBody>
          <a:bodyPr/>
          <a:lstStyle/>
          <a:p>
            <a:fld id="{CE216B02-1812-864E-B62D-30AE1B5D13A3}" type="slidenum">
              <a:rPr lang="en-US" smtClean="0"/>
              <a:t>‹#›</a:t>
            </a:fld>
            <a:endParaRPr lang="en-US"/>
          </a:p>
        </p:txBody>
      </p:sp>
    </p:spTree>
    <p:extLst>
      <p:ext uri="{BB962C8B-B14F-4D97-AF65-F5344CB8AC3E}">
        <p14:creationId xmlns:p14="http://schemas.microsoft.com/office/powerpoint/2010/main" val="339044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1219B-820E-5C4D-890E-10A49E0E9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A9F317-B416-C948-84FD-BB18CFE9FA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C2F136-3EDF-6F45-B2FB-D66AFF2695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05149E-FB41-664C-AE34-87045C8242D5}"/>
              </a:ext>
            </a:extLst>
          </p:cNvPr>
          <p:cNvSpPr>
            <a:spLocks noGrp="1"/>
          </p:cNvSpPr>
          <p:nvPr>
            <p:ph type="dt" sz="half" idx="10"/>
          </p:nvPr>
        </p:nvSpPr>
        <p:spPr/>
        <p:txBody>
          <a:bodyPr/>
          <a:lstStyle/>
          <a:p>
            <a:fld id="{5BD67D3C-1BFE-6F48-B401-8A883D817635}" type="datetimeFigureOut">
              <a:rPr lang="en-US" smtClean="0"/>
              <a:t>6/30/23</a:t>
            </a:fld>
            <a:endParaRPr lang="en-US"/>
          </a:p>
        </p:txBody>
      </p:sp>
      <p:sp>
        <p:nvSpPr>
          <p:cNvPr id="6" name="Footer Placeholder 5">
            <a:extLst>
              <a:ext uri="{FF2B5EF4-FFF2-40B4-BE49-F238E27FC236}">
                <a16:creationId xmlns:a16="http://schemas.microsoft.com/office/drawing/2014/main" id="{DA917CDA-8999-A140-9F21-93407B2F7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BEB752-A6A0-074C-A8B1-27DFAD7EDE8D}"/>
              </a:ext>
            </a:extLst>
          </p:cNvPr>
          <p:cNvSpPr>
            <a:spLocks noGrp="1"/>
          </p:cNvSpPr>
          <p:nvPr>
            <p:ph type="sldNum" sz="quarter" idx="12"/>
          </p:nvPr>
        </p:nvSpPr>
        <p:spPr/>
        <p:txBody>
          <a:bodyPr/>
          <a:lstStyle/>
          <a:p>
            <a:fld id="{CE216B02-1812-864E-B62D-30AE1B5D13A3}" type="slidenum">
              <a:rPr lang="en-US" smtClean="0"/>
              <a:t>‹#›</a:t>
            </a:fld>
            <a:endParaRPr lang="en-US"/>
          </a:p>
        </p:txBody>
      </p:sp>
    </p:spTree>
    <p:extLst>
      <p:ext uri="{BB962C8B-B14F-4D97-AF65-F5344CB8AC3E}">
        <p14:creationId xmlns:p14="http://schemas.microsoft.com/office/powerpoint/2010/main" val="121277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7EA8E-439D-5E46-A020-3C9395A969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C8CE7D-30CF-8E4F-9002-2FCC8F7C3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3F2C7B-AF11-EE4C-9C85-3D0E38F91C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D201D4-2A94-804B-9884-508AC24189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80D6D3-833F-5F49-B4C9-07FA1CFF7A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275141-7071-F649-924F-23D107A6D832}"/>
              </a:ext>
            </a:extLst>
          </p:cNvPr>
          <p:cNvSpPr>
            <a:spLocks noGrp="1"/>
          </p:cNvSpPr>
          <p:nvPr>
            <p:ph type="dt" sz="half" idx="10"/>
          </p:nvPr>
        </p:nvSpPr>
        <p:spPr/>
        <p:txBody>
          <a:bodyPr/>
          <a:lstStyle/>
          <a:p>
            <a:fld id="{5BD67D3C-1BFE-6F48-B401-8A883D817635}" type="datetimeFigureOut">
              <a:rPr lang="en-US" smtClean="0"/>
              <a:t>6/30/23</a:t>
            </a:fld>
            <a:endParaRPr lang="en-US"/>
          </a:p>
        </p:txBody>
      </p:sp>
      <p:sp>
        <p:nvSpPr>
          <p:cNvPr id="8" name="Footer Placeholder 7">
            <a:extLst>
              <a:ext uri="{FF2B5EF4-FFF2-40B4-BE49-F238E27FC236}">
                <a16:creationId xmlns:a16="http://schemas.microsoft.com/office/drawing/2014/main" id="{00624669-37E8-AE40-AC83-D144699BED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77889E-8B69-584D-95C9-082A01BB6846}"/>
              </a:ext>
            </a:extLst>
          </p:cNvPr>
          <p:cNvSpPr>
            <a:spLocks noGrp="1"/>
          </p:cNvSpPr>
          <p:nvPr>
            <p:ph type="sldNum" sz="quarter" idx="12"/>
          </p:nvPr>
        </p:nvSpPr>
        <p:spPr/>
        <p:txBody>
          <a:bodyPr/>
          <a:lstStyle/>
          <a:p>
            <a:fld id="{CE216B02-1812-864E-B62D-30AE1B5D13A3}" type="slidenum">
              <a:rPr lang="en-US" smtClean="0"/>
              <a:t>‹#›</a:t>
            </a:fld>
            <a:endParaRPr lang="en-US"/>
          </a:p>
        </p:txBody>
      </p:sp>
    </p:spTree>
    <p:extLst>
      <p:ext uri="{BB962C8B-B14F-4D97-AF65-F5344CB8AC3E}">
        <p14:creationId xmlns:p14="http://schemas.microsoft.com/office/powerpoint/2010/main" val="3287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DFDA-D1EA-9848-A7F7-FBB68FCE0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1477AC-A62F-E54F-A4E6-BFF36D9626B5}"/>
              </a:ext>
            </a:extLst>
          </p:cNvPr>
          <p:cNvSpPr>
            <a:spLocks noGrp="1"/>
          </p:cNvSpPr>
          <p:nvPr>
            <p:ph type="dt" sz="half" idx="10"/>
          </p:nvPr>
        </p:nvSpPr>
        <p:spPr/>
        <p:txBody>
          <a:bodyPr/>
          <a:lstStyle/>
          <a:p>
            <a:fld id="{5BD67D3C-1BFE-6F48-B401-8A883D817635}" type="datetimeFigureOut">
              <a:rPr lang="en-US" smtClean="0"/>
              <a:t>6/30/23</a:t>
            </a:fld>
            <a:endParaRPr lang="en-US"/>
          </a:p>
        </p:txBody>
      </p:sp>
      <p:sp>
        <p:nvSpPr>
          <p:cNvPr id="4" name="Footer Placeholder 3">
            <a:extLst>
              <a:ext uri="{FF2B5EF4-FFF2-40B4-BE49-F238E27FC236}">
                <a16:creationId xmlns:a16="http://schemas.microsoft.com/office/drawing/2014/main" id="{ACEF3908-E983-9649-8994-D82079554E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B78369-CD2C-3542-9137-003B4C0D25ED}"/>
              </a:ext>
            </a:extLst>
          </p:cNvPr>
          <p:cNvSpPr>
            <a:spLocks noGrp="1"/>
          </p:cNvSpPr>
          <p:nvPr>
            <p:ph type="sldNum" sz="quarter" idx="12"/>
          </p:nvPr>
        </p:nvSpPr>
        <p:spPr/>
        <p:txBody>
          <a:bodyPr/>
          <a:lstStyle/>
          <a:p>
            <a:fld id="{CE216B02-1812-864E-B62D-30AE1B5D13A3}" type="slidenum">
              <a:rPr lang="en-US" smtClean="0"/>
              <a:t>‹#›</a:t>
            </a:fld>
            <a:endParaRPr lang="en-US"/>
          </a:p>
        </p:txBody>
      </p:sp>
    </p:spTree>
    <p:extLst>
      <p:ext uri="{BB962C8B-B14F-4D97-AF65-F5344CB8AC3E}">
        <p14:creationId xmlns:p14="http://schemas.microsoft.com/office/powerpoint/2010/main" val="24444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251D4-B269-FD4A-8359-8B9C5EC99CDC}"/>
              </a:ext>
            </a:extLst>
          </p:cNvPr>
          <p:cNvSpPr>
            <a:spLocks noGrp="1"/>
          </p:cNvSpPr>
          <p:nvPr>
            <p:ph type="dt" sz="half" idx="10"/>
          </p:nvPr>
        </p:nvSpPr>
        <p:spPr/>
        <p:txBody>
          <a:bodyPr/>
          <a:lstStyle/>
          <a:p>
            <a:fld id="{5BD67D3C-1BFE-6F48-B401-8A883D817635}" type="datetimeFigureOut">
              <a:rPr lang="en-US" smtClean="0"/>
              <a:t>6/30/23</a:t>
            </a:fld>
            <a:endParaRPr lang="en-US"/>
          </a:p>
        </p:txBody>
      </p:sp>
      <p:sp>
        <p:nvSpPr>
          <p:cNvPr id="3" name="Footer Placeholder 2">
            <a:extLst>
              <a:ext uri="{FF2B5EF4-FFF2-40B4-BE49-F238E27FC236}">
                <a16:creationId xmlns:a16="http://schemas.microsoft.com/office/drawing/2014/main" id="{3E107FA6-7EA2-434D-A59D-250F0349E0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5A2F69-967B-D744-9D73-360A11EA0844}"/>
              </a:ext>
            </a:extLst>
          </p:cNvPr>
          <p:cNvSpPr>
            <a:spLocks noGrp="1"/>
          </p:cNvSpPr>
          <p:nvPr>
            <p:ph type="sldNum" sz="quarter" idx="12"/>
          </p:nvPr>
        </p:nvSpPr>
        <p:spPr/>
        <p:txBody>
          <a:bodyPr/>
          <a:lstStyle/>
          <a:p>
            <a:fld id="{CE216B02-1812-864E-B62D-30AE1B5D13A3}" type="slidenum">
              <a:rPr lang="en-US" smtClean="0"/>
              <a:t>‹#›</a:t>
            </a:fld>
            <a:endParaRPr lang="en-US"/>
          </a:p>
        </p:txBody>
      </p:sp>
    </p:spTree>
    <p:extLst>
      <p:ext uri="{BB962C8B-B14F-4D97-AF65-F5344CB8AC3E}">
        <p14:creationId xmlns:p14="http://schemas.microsoft.com/office/powerpoint/2010/main" val="142082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D15C-0879-8B41-9E5D-BC5DF6FE6F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AE50C5-FEA5-E64C-BE62-5F979FD466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B8782A-1BEF-7C42-A750-2B6FEA963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929EFD-8136-324B-9D9C-17F8083C63AC}"/>
              </a:ext>
            </a:extLst>
          </p:cNvPr>
          <p:cNvSpPr>
            <a:spLocks noGrp="1"/>
          </p:cNvSpPr>
          <p:nvPr>
            <p:ph type="dt" sz="half" idx="10"/>
          </p:nvPr>
        </p:nvSpPr>
        <p:spPr/>
        <p:txBody>
          <a:bodyPr/>
          <a:lstStyle/>
          <a:p>
            <a:fld id="{5BD67D3C-1BFE-6F48-B401-8A883D817635}" type="datetimeFigureOut">
              <a:rPr lang="en-US" smtClean="0"/>
              <a:t>6/30/23</a:t>
            </a:fld>
            <a:endParaRPr lang="en-US"/>
          </a:p>
        </p:txBody>
      </p:sp>
      <p:sp>
        <p:nvSpPr>
          <p:cNvPr id="6" name="Footer Placeholder 5">
            <a:extLst>
              <a:ext uri="{FF2B5EF4-FFF2-40B4-BE49-F238E27FC236}">
                <a16:creationId xmlns:a16="http://schemas.microsoft.com/office/drawing/2014/main" id="{091533FD-8D59-244C-A74D-EA1D03ED7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165D30-2C7A-3F4C-8990-85DD5E7782E8}"/>
              </a:ext>
            </a:extLst>
          </p:cNvPr>
          <p:cNvSpPr>
            <a:spLocks noGrp="1"/>
          </p:cNvSpPr>
          <p:nvPr>
            <p:ph type="sldNum" sz="quarter" idx="12"/>
          </p:nvPr>
        </p:nvSpPr>
        <p:spPr/>
        <p:txBody>
          <a:bodyPr/>
          <a:lstStyle/>
          <a:p>
            <a:fld id="{CE216B02-1812-864E-B62D-30AE1B5D13A3}" type="slidenum">
              <a:rPr lang="en-US" smtClean="0"/>
              <a:t>‹#›</a:t>
            </a:fld>
            <a:endParaRPr lang="en-US"/>
          </a:p>
        </p:txBody>
      </p:sp>
    </p:spTree>
    <p:extLst>
      <p:ext uri="{BB962C8B-B14F-4D97-AF65-F5344CB8AC3E}">
        <p14:creationId xmlns:p14="http://schemas.microsoft.com/office/powerpoint/2010/main" val="366296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9E4A7-1785-1A49-B382-E96F38810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D33624-74AA-2D42-BDA8-3A84974391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90C7F5-112E-E84D-AD00-3DA3E2893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3ACE9-BAAB-CB4D-96D3-238086415759}"/>
              </a:ext>
            </a:extLst>
          </p:cNvPr>
          <p:cNvSpPr>
            <a:spLocks noGrp="1"/>
          </p:cNvSpPr>
          <p:nvPr>
            <p:ph type="dt" sz="half" idx="10"/>
          </p:nvPr>
        </p:nvSpPr>
        <p:spPr/>
        <p:txBody>
          <a:bodyPr/>
          <a:lstStyle/>
          <a:p>
            <a:fld id="{5BD67D3C-1BFE-6F48-B401-8A883D817635}" type="datetimeFigureOut">
              <a:rPr lang="en-US" smtClean="0"/>
              <a:t>6/30/23</a:t>
            </a:fld>
            <a:endParaRPr lang="en-US"/>
          </a:p>
        </p:txBody>
      </p:sp>
      <p:sp>
        <p:nvSpPr>
          <p:cNvPr id="6" name="Footer Placeholder 5">
            <a:extLst>
              <a:ext uri="{FF2B5EF4-FFF2-40B4-BE49-F238E27FC236}">
                <a16:creationId xmlns:a16="http://schemas.microsoft.com/office/drawing/2014/main" id="{10D276AA-5956-074B-905B-6E8615A42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E0A9D-A6D4-684F-A370-56CA2B37DF12}"/>
              </a:ext>
            </a:extLst>
          </p:cNvPr>
          <p:cNvSpPr>
            <a:spLocks noGrp="1"/>
          </p:cNvSpPr>
          <p:nvPr>
            <p:ph type="sldNum" sz="quarter" idx="12"/>
          </p:nvPr>
        </p:nvSpPr>
        <p:spPr/>
        <p:txBody>
          <a:bodyPr/>
          <a:lstStyle/>
          <a:p>
            <a:fld id="{CE216B02-1812-864E-B62D-30AE1B5D13A3}" type="slidenum">
              <a:rPr lang="en-US" smtClean="0"/>
              <a:t>‹#›</a:t>
            </a:fld>
            <a:endParaRPr lang="en-US"/>
          </a:p>
        </p:txBody>
      </p:sp>
    </p:spTree>
    <p:extLst>
      <p:ext uri="{BB962C8B-B14F-4D97-AF65-F5344CB8AC3E}">
        <p14:creationId xmlns:p14="http://schemas.microsoft.com/office/powerpoint/2010/main" val="2861380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3B9E4D-61BE-FA47-AC8B-6308ABF1B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09ECD2-4000-6348-A02A-7918EEBCD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212E74-E762-B549-B928-0A3B6D6D7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67D3C-1BFE-6F48-B401-8A883D817635}" type="datetimeFigureOut">
              <a:rPr lang="en-US" smtClean="0"/>
              <a:t>6/30/23</a:t>
            </a:fld>
            <a:endParaRPr lang="en-US"/>
          </a:p>
        </p:txBody>
      </p:sp>
      <p:sp>
        <p:nvSpPr>
          <p:cNvPr id="5" name="Footer Placeholder 4">
            <a:extLst>
              <a:ext uri="{FF2B5EF4-FFF2-40B4-BE49-F238E27FC236}">
                <a16:creationId xmlns:a16="http://schemas.microsoft.com/office/drawing/2014/main" id="{2FA36913-DCE0-A64B-B5C4-8E9F074821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7E6078-BE46-A346-AF53-5C55E531E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16B02-1812-864E-B62D-30AE1B5D13A3}" type="slidenum">
              <a:rPr lang="en-US" smtClean="0"/>
              <a:t>‹#›</a:t>
            </a:fld>
            <a:endParaRPr lang="en-US"/>
          </a:p>
        </p:txBody>
      </p:sp>
    </p:spTree>
    <p:extLst>
      <p:ext uri="{BB962C8B-B14F-4D97-AF65-F5344CB8AC3E}">
        <p14:creationId xmlns:p14="http://schemas.microsoft.com/office/powerpoint/2010/main" val="1367273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images.squarespace-cdn.com/content/v1/63aa4895ff29e576c06364d3/1672105906420-65672ZPX0M8JGQXQNCHR/unsplash-image-W3SEyZODn8U.jpg?format=2500w"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https://alphamidatlantic.org/wp-content/uploads/2020/07/Talk.jpg"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https://alphamidatlantic.org/wp-content/uploads/2020/07/Discussion.jpg" TargetMode="Externa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3371-3CB9-FE42-B0D9-9E63063D49AC}"/>
              </a:ext>
            </a:extLst>
          </p:cNvPr>
          <p:cNvSpPr>
            <a:spLocks noGrp="1"/>
          </p:cNvSpPr>
          <p:nvPr>
            <p:ph type="title"/>
          </p:nvPr>
        </p:nvSpPr>
        <p:spPr>
          <a:xfrm>
            <a:off x="496011" y="222138"/>
            <a:ext cx="3798571" cy="790366"/>
          </a:xfrm>
        </p:spPr>
        <p:txBody>
          <a:bodyPr>
            <a:normAutofit/>
          </a:bodyPr>
          <a:lstStyle/>
          <a:p>
            <a:r>
              <a:rPr lang="en-US" sz="3200" b="1" dirty="0">
                <a:solidFill>
                  <a:srgbClr val="000000"/>
                </a:solidFill>
                <a:effectLst/>
                <a:latin typeface="Helvetica" pitchFamily="2" charset="0"/>
                <a:ea typeface="Times New Roman" panose="02020603050405020304" pitchFamily="18" charset="0"/>
                <a:cs typeface="Times New Roman" panose="02020603050405020304" pitchFamily="18" charset="0"/>
              </a:rPr>
              <a:t>What is </a:t>
            </a:r>
            <a:r>
              <a:rPr lang="en-US" sz="3200" b="1" dirty="0">
                <a:solidFill>
                  <a:srgbClr val="FF0000"/>
                </a:solidFill>
                <a:effectLst/>
                <a:latin typeface="Helvetica" pitchFamily="2" charset="0"/>
                <a:ea typeface="Times New Roman" panose="02020603050405020304" pitchFamily="18" charset="0"/>
                <a:cs typeface="Times New Roman" panose="02020603050405020304" pitchFamily="18" charset="0"/>
              </a:rPr>
              <a:t>Alpha?</a:t>
            </a:r>
            <a:endParaRPr lang="en-US" sz="3200" dirty="0"/>
          </a:p>
        </p:txBody>
      </p:sp>
      <p:sp>
        <p:nvSpPr>
          <p:cNvPr id="3" name="Content Placeholder 2">
            <a:extLst>
              <a:ext uri="{FF2B5EF4-FFF2-40B4-BE49-F238E27FC236}">
                <a16:creationId xmlns:a16="http://schemas.microsoft.com/office/drawing/2014/main" id="{5F2B1E31-950B-1D4E-9DA6-DC34044D4629}"/>
              </a:ext>
            </a:extLst>
          </p:cNvPr>
          <p:cNvSpPr>
            <a:spLocks noGrp="1"/>
          </p:cNvSpPr>
          <p:nvPr>
            <p:ph idx="1"/>
          </p:nvPr>
        </p:nvSpPr>
        <p:spPr>
          <a:xfrm>
            <a:off x="6515100" y="1001074"/>
            <a:ext cx="5299710" cy="3871436"/>
          </a:xfrm>
        </p:spPr>
        <p:txBody>
          <a:bodyPr>
            <a:normAutofit/>
          </a:bodyPr>
          <a:lstStyle/>
          <a:p>
            <a:pPr marL="0" indent="0">
              <a:buNone/>
            </a:pPr>
            <a:r>
              <a:rPr lang="en-US" sz="2000" dirty="0">
                <a:solidFill>
                  <a:srgbClr val="000000"/>
                </a:solidFill>
                <a:effectLst/>
                <a:latin typeface="Helvetica Neue" panose="02000503000000020004" pitchFamily="2" charset="0"/>
                <a:ea typeface="Times New Roman" panose="02020603050405020304" pitchFamily="18" charset="0"/>
                <a:cs typeface="Times New Roman" panose="02020603050405020304" pitchFamily="18" charset="0"/>
              </a:rPr>
              <a:t>Alpha is a fun dinner series followed by group conversations centered around exploring the big questions of life, spirituality, and faith from a Christian lens in a laid back and non-judgmental environment. </a:t>
            </a:r>
          </a:p>
          <a:p>
            <a:pPr marL="0" indent="0">
              <a:buNone/>
            </a:pPr>
            <a:endParaRPr lang="en-US" sz="2000" dirty="0">
              <a:solidFill>
                <a:srgbClr val="000000"/>
              </a:solidFill>
              <a:effectLst/>
              <a:latin typeface="Helvetica Neue" panose="02000503000000020004" pitchFamily="2" charset="0"/>
              <a:ea typeface="Times New Roman" panose="02020603050405020304" pitchFamily="18" charset="0"/>
              <a:cs typeface="Times New Roman" panose="02020603050405020304" pitchFamily="18" charset="0"/>
            </a:endParaRPr>
          </a:p>
          <a:p>
            <a:pPr marL="0" indent="0">
              <a:buNone/>
            </a:pPr>
            <a:r>
              <a:rPr lang="en-US" sz="2000" dirty="0">
                <a:solidFill>
                  <a:srgbClr val="000000"/>
                </a:solidFill>
                <a:effectLst/>
                <a:latin typeface="Helvetica Neue" panose="02000503000000020004" pitchFamily="2" charset="0"/>
                <a:ea typeface="Times New Roman" panose="02020603050405020304" pitchFamily="18" charset="0"/>
                <a:cs typeface="Times New Roman" panose="02020603050405020304" pitchFamily="18" charset="0"/>
              </a:rPr>
              <a:t>It’s designed for those who don’t consider themselves Christian or for those who are rethinking their faith. It’s also ideal for anyone wanting to better understand their faith, even if they already call themselves Christian. </a:t>
            </a:r>
            <a:endParaRPr lang="en-US" sz="2000" dirty="0"/>
          </a:p>
        </p:txBody>
      </p:sp>
      <p:pic>
        <p:nvPicPr>
          <p:cNvPr id="2049" name="Picture 1">
            <a:extLst>
              <a:ext uri="{FF2B5EF4-FFF2-40B4-BE49-F238E27FC236}">
                <a16:creationId xmlns:a16="http://schemas.microsoft.com/office/drawing/2014/main" id="{C5F86A4D-DEBB-454B-A523-DFDA7498110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1979" y="894870"/>
            <a:ext cx="5807153" cy="38714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3A07931-3BEC-3545-BB7B-3BE2D7BA77EA}"/>
              </a:ext>
            </a:extLst>
          </p:cNvPr>
          <p:cNvSpPr txBox="1"/>
          <p:nvPr/>
        </p:nvSpPr>
        <p:spPr>
          <a:xfrm>
            <a:off x="628649" y="4859706"/>
            <a:ext cx="11502390" cy="1938992"/>
          </a:xfrm>
          <a:prstGeom prst="rect">
            <a:avLst/>
          </a:prstGeom>
          <a:noFill/>
        </p:spPr>
        <p:txBody>
          <a:bodyPr wrap="square">
            <a:spAutoFit/>
          </a:bodyPr>
          <a:lstStyle/>
          <a:p>
            <a:pPr marL="0" marR="0">
              <a:spcBef>
                <a:spcPts val="0"/>
              </a:spcBef>
              <a:spcAft>
                <a:spcPts val="0"/>
              </a:spcAft>
            </a:pPr>
            <a:r>
              <a:rPr lang="en-US" sz="2000" dirty="0">
                <a:solidFill>
                  <a:srgbClr val="000000"/>
                </a:solidFill>
                <a:effectLst/>
                <a:latin typeface="Helvetica Neue" panose="02000503000000020004" pitchFamily="2" charset="0"/>
                <a:ea typeface="Times New Roman" panose="02020603050405020304" pitchFamily="18" charset="0"/>
                <a:cs typeface="Times New Roman" panose="02020603050405020304" pitchFamily="18" charset="0"/>
              </a:rPr>
              <a:t>If you’re curious, skeptical, or just have questions, bring them to Alpha and explore them with new friends!</a:t>
            </a:r>
          </a:p>
          <a:p>
            <a:pPr marL="0" marR="0">
              <a:spcBef>
                <a:spcPts val="0"/>
              </a:spcBef>
              <a:spcAft>
                <a:spcPts val="0"/>
              </a:spcAft>
            </a:pP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Alpha is coming to {OUR CHURCH} this fall on {DAY OF WEEK} evenings, </a:t>
            </a:r>
          </a:p>
          <a:p>
            <a:pPr marL="0" marR="0">
              <a:spcBef>
                <a:spcPts val="0"/>
              </a:spcBef>
              <a:spcAft>
                <a:spcPts val="0"/>
              </a:spcAft>
            </a:pP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beginning {DATE}! Please register on {CHURCH NAME} website</a:t>
            </a:r>
          </a:p>
          <a:p>
            <a:pPr marL="0" marR="0">
              <a:spcBef>
                <a:spcPts val="0"/>
              </a:spcBef>
              <a:spcAft>
                <a:spcPts val="0"/>
              </a:spcAft>
            </a:pP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and join us!</a:t>
            </a:r>
          </a:p>
        </p:txBody>
      </p:sp>
      <p:pic>
        <p:nvPicPr>
          <p:cNvPr id="8" name="Picture 7">
            <a:extLst>
              <a:ext uri="{FF2B5EF4-FFF2-40B4-BE49-F238E27FC236}">
                <a16:creationId xmlns:a16="http://schemas.microsoft.com/office/drawing/2014/main" id="{5D374A7D-EF1D-7E46-83BC-18717EC89980}"/>
              </a:ext>
            </a:extLst>
          </p:cNvPr>
          <p:cNvPicPr/>
          <p:nvPr/>
        </p:nvPicPr>
        <p:blipFill>
          <a:blip r:embed="rId4"/>
          <a:stretch>
            <a:fillRect/>
          </a:stretch>
        </p:blipFill>
        <p:spPr>
          <a:xfrm>
            <a:off x="9726930" y="5266271"/>
            <a:ext cx="788670" cy="789443"/>
          </a:xfrm>
          <a:prstGeom prst="rect">
            <a:avLst/>
          </a:prstGeom>
        </p:spPr>
      </p:pic>
      <p:sp>
        <p:nvSpPr>
          <p:cNvPr id="12" name="TextBox 11">
            <a:extLst>
              <a:ext uri="{FF2B5EF4-FFF2-40B4-BE49-F238E27FC236}">
                <a16:creationId xmlns:a16="http://schemas.microsoft.com/office/drawing/2014/main" id="{508E650E-281A-D84C-B81B-4541EE544148}"/>
              </a:ext>
            </a:extLst>
          </p:cNvPr>
          <p:cNvSpPr txBox="1"/>
          <p:nvPr/>
        </p:nvSpPr>
        <p:spPr>
          <a:xfrm>
            <a:off x="4294582" y="6076388"/>
            <a:ext cx="7566660" cy="461665"/>
          </a:xfrm>
          <a:prstGeom prst="rect">
            <a:avLst/>
          </a:prstGeom>
          <a:noFill/>
        </p:spPr>
        <p:txBody>
          <a:bodyPr wrap="square">
            <a:spAutoFit/>
          </a:bodyPr>
          <a:lstStyle/>
          <a:p>
            <a:pPr marL="4114800" marR="0">
              <a:spcBef>
                <a:spcPts val="0"/>
              </a:spcBef>
              <a:spcAft>
                <a:spcPts val="0"/>
              </a:spcAft>
            </a:pPr>
            <a:r>
              <a:rPr lang="en-US" sz="2400" b="1" dirty="0" err="1">
                <a:solidFill>
                  <a:srgbClr val="FF0000"/>
                </a:solidFill>
                <a:effectLst/>
                <a:latin typeface="Helvetica Neue" panose="02000503000000020004" pitchFamily="2" charset="0"/>
                <a:ea typeface="Times New Roman" panose="02020603050405020304" pitchFamily="18" charset="0"/>
                <a:cs typeface="Times New Roman" panose="02020603050405020304" pitchFamily="18" charset="0"/>
              </a:rPr>
              <a:t>alphamidatlantic.org</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506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F9823-E441-4549-AC75-D70766191407}"/>
              </a:ext>
            </a:extLst>
          </p:cNvPr>
          <p:cNvSpPr>
            <a:spLocks noGrp="1"/>
          </p:cNvSpPr>
          <p:nvPr>
            <p:ph type="ctrTitle"/>
          </p:nvPr>
        </p:nvSpPr>
        <p:spPr>
          <a:xfrm>
            <a:off x="906720" y="1733928"/>
            <a:ext cx="4823482" cy="2065522"/>
          </a:xfrm>
        </p:spPr>
        <p:txBody>
          <a:bodyPr>
            <a:noAutofit/>
          </a:bodyPr>
          <a:lstStyle/>
          <a:p>
            <a:pPr marL="0" marR="0" algn="l">
              <a:lnSpc>
                <a:spcPct val="100000"/>
              </a:lnSpc>
              <a:spcBef>
                <a:spcPts val="0"/>
              </a:spcBef>
              <a:spcAft>
                <a:spcPts val="0"/>
              </a:spcAft>
            </a:pPr>
            <a:r>
              <a:rPr lang="en-US" sz="1800" dirty="0">
                <a:solidFill>
                  <a:srgbClr val="000000"/>
                </a:solidFill>
                <a:effectLst/>
                <a:latin typeface="Helvetica" pitchFamily="2" charset="0"/>
                <a:ea typeface="Times New Roman" panose="02020603050405020304" pitchFamily="18" charset="0"/>
                <a:cs typeface="Times New Roman" panose="02020603050405020304" pitchFamily="18" charset="0"/>
              </a:rPr>
              <a:t>Alpha is like a dinner party, where guests are invited to socialize, watch a short film, and engage in judgment-free discussion.  Each evening features a 25-minute film designed to inspire more questions than provide answers as they explore the big issues around faith and meaning, and unpack the basics of Christianity, addressing questions such as Why did Jesus die? and How can we have faith? </a:t>
            </a:r>
            <a:endParaRPr lang="en-US" sz="1800" dirty="0">
              <a:effectLst/>
              <a:latin typeface="Helvetica" pitchFamily="2" charset="0"/>
              <a:ea typeface="Calibri" panose="020F0502020204030204" pitchFamily="34" charset="0"/>
              <a:cs typeface="Times New Roman" panose="02020603050405020304" pitchFamily="18" charset="0"/>
            </a:endParaRPr>
          </a:p>
        </p:txBody>
      </p:sp>
      <p:sp>
        <p:nvSpPr>
          <p:cNvPr id="8" name="Rectangle 9">
            <a:extLst>
              <a:ext uri="{FF2B5EF4-FFF2-40B4-BE49-F238E27FC236}">
                <a16:creationId xmlns:a16="http://schemas.microsoft.com/office/drawing/2014/main" id="{EBCF2EF1-799C-6241-AB9A-0C9B78E24FA5}"/>
              </a:ext>
            </a:extLst>
          </p:cNvPr>
          <p:cNvSpPr>
            <a:spLocks noChangeArrowheads="1"/>
          </p:cNvSpPr>
          <p:nvPr/>
        </p:nvSpPr>
        <p:spPr bwMode="auto">
          <a:xfrm>
            <a:off x="1645920" y="14401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2" name="Picture 6">
            <a:extLst>
              <a:ext uri="{FF2B5EF4-FFF2-40B4-BE49-F238E27FC236}">
                <a16:creationId xmlns:a16="http://schemas.microsoft.com/office/drawing/2014/main" id="{8AD91DDD-40AF-3A4D-B3C2-8EA9BBF2E7A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96000" y="883417"/>
            <a:ext cx="5505450" cy="22631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1">
            <a:extLst>
              <a:ext uri="{FF2B5EF4-FFF2-40B4-BE49-F238E27FC236}">
                <a16:creationId xmlns:a16="http://schemas.microsoft.com/office/drawing/2014/main" id="{EBB6C05A-182F-504D-84A5-BB9527A85774}"/>
              </a:ext>
            </a:extLst>
          </p:cNvPr>
          <p:cNvSpPr>
            <a:spLocks noChangeArrowheads="1"/>
          </p:cNvSpPr>
          <p:nvPr/>
        </p:nvSpPr>
        <p:spPr bwMode="auto">
          <a:xfrm>
            <a:off x="6061691" y="3040380"/>
            <a:ext cx="1958542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34" name="Picture 5">
            <a:extLst>
              <a:ext uri="{FF2B5EF4-FFF2-40B4-BE49-F238E27FC236}">
                <a16:creationId xmlns:a16="http://schemas.microsoft.com/office/drawing/2014/main" id="{9ACAAE1F-C61C-2643-90B2-547247AE81BD}"/>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50596" y="3919293"/>
            <a:ext cx="4827270" cy="195452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3B506D4-C9DC-BF4E-9823-02607E0886FD}"/>
              </a:ext>
            </a:extLst>
          </p:cNvPr>
          <p:cNvSpPr txBox="1"/>
          <p:nvPr/>
        </p:nvSpPr>
        <p:spPr>
          <a:xfrm>
            <a:off x="6096001" y="3371651"/>
            <a:ext cx="5372080" cy="2862322"/>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Helvetica" pitchFamily="2" charset="0"/>
                <a:ea typeface="Times New Roman" panose="02020603050405020304" pitchFamily="18" charset="0"/>
                <a:cs typeface="Times New Roman" panose="02020603050405020304" pitchFamily="18" charset="0"/>
              </a:rPr>
              <a:t>The best part of the night is the conversation, where you will get to know the people around the dinner table, ask big questions, and share your thoughts and experiences of life and faith. Each group is led through the evening by a host who asks questions and leads conversation around the night's question. No question is off-limits, and no opinion is considered wrong. You’re free to share or ask whatever you</a:t>
            </a:r>
            <a:r>
              <a:rPr lang="en-US" dirty="0">
                <a:solidFill>
                  <a:srgbClr val="000000"/>
                </a:solidFill>
                <a:latin typeface="Helvetica" pitchFamily="2" charset="0"/>
                <a:ea typeface="Times New Roman" panose="02020603050405020304" pitchFamily="18" charset="0"/>
                <a:cs typeface="Times New Roman" panose="02020603050405020304" pitchFamily="18" charset="0"/>
              </a:rPr>
              <a:t>’d</a:t>
            </a:r>
            <a:r>
              <a:rPr lang="en-US" sz="1800" dirty="0">
                <a:solidFill>
                  <a:srgbClr val="000000"/>
                </a:solidFill>
                <a:effectLst/>
                <a:latin typeface="Helvetica" pitchFamily="2" charset="0"/>
                <a:ea typeface="Times New Roman" panose="02020603050405020304" pitchFamily="18" charset="0"/>
                <a:cs typeface="Times New Roman" panose="02020603050405020304" pitchFamily="18" charset="0"/>
              </a:rPr>
              <a:t> like and as much or as little as you like.</a:t>
            </a:r>
            <a:endParaRPr lang="en-US" sz="1800" dirty="0">
              <a:effectLst/>
              <a:latin typeface="Helvetica" pitchFamily="2"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7D1F6A19-1ABF-A546-A71A-5079AE11CB3F}"/>
              </a:ext>
            </a:extLst>
          </p:cNvPr>
          <p:cNvSpPr txBox="1"/>
          <p:nvPr/>
        </p:nvSpPr>
        <p:spPr>
          <a:xfrm>
            <a:off x="906720" y="315582"/>
            <a:ext cx="8152447" cy="584775"/>
          </a:xfrm>
          <a:prstGeom prst="rect">
            <a:avLst/>
          </a:prstGeom>
          <a:noFill/>
        </p:spPr>
        <p:txBody>
          <a:bodyPr wrap="square">
            <a:spAutoFit/>
          </a:bodyPr>
          <a:lstStyle/>
          <a:p>
            <a:pPr marL="0" marR="0">
              <a:spcBef>
                <a:spcPts val="0"/>
              </a:spcBef>
              <a:spcAft>
                <a:spcPts val="0"/>
              </a:spcAft>
            </a:pPr>
            <a:r>
              <a:rPr lang="en-US" sz="3200" b="1" dirty="0">
                <a:solidFill>
                  <a:srgbClr val="000000"/>
                </a:solidFill>
                <a:effectLst/>
                <a:latin typeface="Helvetica" pitchFamily="2" charset="0"/>
                <a:ea typeface="Times New Roman" panose="02020603050405020304" pitchFamily="18" charset="0"/>
                <a:cs typeface="Times New Roman" panose="02020603050405020304" pitchFamily="18" charset="0"/>
              </a:rPr>
              <a:t>How </a:t>
            </a:r>
            <a:r>
              <a:rPr lang="en-US" sz="3200" b="1" dirty="0">
                <a:solidFill>
                  <a:srgbClr val="FF0000"/>
                </a:solidFill>
                <a:effectLst/>
                <a:latin typeface="Helvetica" pitchFamily="2" charset="0"/>
                <a:ea typeface="Times New Roman" panose="02020603050405020304" pitchFamily="18" charset="0"/>
                <a:cs typeface="Times New Roman" panose="02020603050405020304" pitchFamily="18" charset="0"/>
              </a:rPr>
              <a:t>Alpha</a:t>
            </a:r>
            <a:r>
              <a:rPr lang="en-US" sz="3200" b="1" dirty="0">
                <a:solidFill>
                  <a:srgbClr val="000000"/>
                </a:solidFill>
                <a:effectLst/>
                <a:latin typeface="Helvetica" pitchFamily="2" charset="0"/>
                <a:ea typeface="Times New Roman" panose="02020603050405020304" pitchFamily="18" charset="0"/>
                <a:cs typeface="Times New Roman" panose="02020603050405020304" pitchFamily="18" charset="0"/>
              </a:rPr>
              <a:t> works</a:t>
            </a:r>
            <a:endParaRPr lang="en-US" sz="3200" dirty="0">
              <a:effectLst/>
              <a:latin typeface="Helvetica"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F6E794A-A89E-7D42-809A-828E07AA55AB}"/>
              </a:ext>
            </a:extLst>
          </p:cNvPr>
          <p:cNvSpPr txBox="1"/>
          <p:nvPr/>
        </p:nvSpPr>
        <p:spPr>
          <a:xfrm>
            <a:off x="632461" y="6158720"/>
            <a:ext cx="11167109" cy="461665"/>
          </a:xfrm>
          <a:prstGeom prst="rect">
            <a:avLst/>
          </a:prstGeom>
          <a:noFill/>
        </p:spPr>
        <p:txBody>
          <a:bodyPr wrap="square">
            <a:spAutoFit/>
          </a:bodyPr>
          <a:lstStyle/>
          <a:p>
            <a:pPr marL="0" marR="0" algn="ctr">
              <a:spcBef>
                <a:spcPts val="0"/>
              </a:spcBef>
              <a:spcAft>
                <a:spcPts val="0"/>
              </a:spcAft>
            </a:pPr>
            <a:r>
              <a:rPr lang="en-US" sz="2400" b="1" dirty="0">
                <a:solidFill>
                  <a:srgbClr val="FF0000"/>
                </a:solidFill>
                <a:effectLst/>
                <a:latin typeface="Helvetica Neue" panose="02000503000000020004" pitchFamily="2" charset="0"/>
                <a:ea typeface="Times New Roman" panose="02020603050405020304" pitchFamily="18" charset="0"/>
                <a:cs typeface="Times New Roman" panose="02020603050405020304" pitchFamily="18" charset="0"/>
              </a:rPr>
              <a:t>For more information contact {NAME} at {EMAIL}</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63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8402</TotalTime>
  <Words>313</Words>
  <Application>Microsoft Macintosh PowerPoint</Application>
  <PresentationFormat>Widescreen</PresentationFormat>
  <Paragraphs>14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Helvetica</vt:lpstr>
      <vt:lpstr>Helvetica Neue</vt:lpstr>
      <vt:lpstr>Office Theme</vt:lpstr>
      <vt:lpstr>What is Alpha?</vt:lpstr>
      <vt:lpstr>Alpha is like a dinner party, where guests are invited to socialize, watch a short film, and engage in judgment-free discussion.  Each evening features a 25-minute film designed to inspire more questions than provide answers as they explore the big issues around faith and meaning, and unpack the basics of Christianity, addressing questions such as Why did Jesus die? and How can we have faith?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Alpha is like a dinner party, where guests are invited to socialize, watch a short film, and engage in judgment-free discussion.  Each evening features a 25-minute film designed to inspire more questions than provide answers as they explore the big issues around faith and meaning, and unpack the basics of Christianity, addressing questions such as Why did Jesus die? and How can we have faith? </dc:title>
  <dc:creator>Microsoft Office User</dc:creator>
  <cp:lastModifiedBy>Microsoft Office User</cp:lastModifiedBy>
  <cp:revision>8</cp:revision>
  <cp:lastPrinted>2023-02-15T17:08:30Z</cp:lastPrinted>
  <dcterms:created xsi:type="dcterms:W3CDTF">2023-02-15T00:05:35Z</dcterms:created>
  <dcterms:modified xsi:type="dcterms:W3CDTF">2023-06-30T19:43:25Z</dcterms:modified>
</cp:coreProperties>
</file>